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8" r:id="rId4"/>
    <p:sldId id="284" r:id="rId5"/>
    <p:sldId id="283" r:id="rId6"/>
    <p:sldId id="280" r:id="rId7"/>
    <p:sldId id="282" r:id="rId8"/>
    <p:sldId id="286" r:id="rId9"/>
    <p:sldId id="285" r:id="rId10"/>
    <p:sldId id="27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75" autoAdjust="0"/>
  </p:normalViewPr>
  <p:slideViewPr>
    <p:cSldViewPr snapToGrid="0">
      <p:cViewPr varScale="1">
        <p:scale>
          <a:sx n="83" d="100"/>
          <a:sy n="83" d="100"/>
        </p:scale>
        <p:origin x="9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8C23-CBF0-4857-9F1D-983F035D71D9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0BF5A-2BB5-4532-9F95-40A5B2990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43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344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397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152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132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902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486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512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555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0F5FB-74FC-8CED-5888-5A42B54B9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E80F67-75D8-F4F3-BD4B-E2AF29F23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8080AF-08AA-EBFC-095F-BEA717E5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43AC5-9381-6F4E-0C22-07B93E88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C3980-2320-B6AF-80E5-C514DA89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222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2F4F2-64FB-7D79-0FAC-4DDED9D76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0C18ED-80BB-2A82-C386-C7DA163CD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DF47ED-1906-E675-12DB-D2970828F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E1BC6-7E3B-85F8-B12D-C92D533F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485E4-4450-DD51-974E-72D59B6C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0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97156E-651C-204D-2D9C-70A8DC85C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0029F8-CF31-27C8-AB76-8105F30B4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E68B05-12CA-51B3-6CFA-D574610F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E7B2AB-FAE5-CA01-DE37-175447B25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C59A6-74F5-2C95-EB41-573DAA223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51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1F015-F417-9D06-981F-354CCAB0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9A8A97-FDF0-6B29-1CCE-CC876144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2C5937-C897-97AE-9DF8-41A80358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73EF6-9C20-28A0-F82C-B6CC59655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C2312-A4FB-5AA0-E558-5DB176BC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75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36BBB-F7D0-031D-3C78-237BD8478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645A0-5B85-0BF6-4270-BCE7202D9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4BE5A7-8571-E816-C456-D0157DF7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1E9B6B-2B7B-209C-A9D5-A15BE35B5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D193F-0FDE-A32E-CC67-72171A2F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3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02585-E0E1-25BC-EEF8-EC4F8719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DFB6B-1C62-3079-93E3-F52196E6A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082C0E-1FBA-D93F-330B-CE8C39088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304278-B59B-551D-5D9E-9DCD5FB28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33448-BCA2-C868-7772-07EAE8608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356D7-B35B-8FD9-0E25-A852162B7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65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FA38F-7C1C-8F71-981B-A320E4DFE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769504-1D30-377C-AEE7-48BEACD59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55945F-B3E1-2B6D-2652-890ED7AE2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54FED3-4213-50FA-863D-CB10552FAC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F9E160-B17F-7ABD-B466-83BE00FAE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C88820-0D11-CFF4-6F24-D3F7BE70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15964-047C-7029-F95A-166E46AB4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2D13D7-0743-E843-21B7-B20C5FC0D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81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AEA80-32D7-F5FE-F417-C0F1A0AE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D5F32C-DC3A-DF70-0D2B-3551CC49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812B9C-6FF0-4884-591E-CA140C7A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3D8106-9134-A83C-4A22-EF8D54CAE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4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82579B5-EEEB-CF39-BEA5-15FB53BB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6B4086-254F-B448-89A4-0909794F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B2B587-5C3F-EBB2-EF5A-B854E576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89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D3736-780B-9F5D-EE02-C03C3EF9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010F6-D71C-E9E2-BEC1-8D959BAA2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48073D-9F71-A6D9-1BE4-1C53BA488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A2BC81-1C84-8BBA-2967-AB1E1340B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3F281C-95A5-2B0E-DD86-067F4AB1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374F86-E10C-8584-1740-73781278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8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8CAC1-53AB-1561-7CB5-EB2552B26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D52D0C-C16E-78A1-44AE-5D7E888AA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01D793-DC66-EFBE-CA01-B66C4EEAA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99C5E-9378-C839-96AD-96EBE0E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CAE326-2AAB-C5A7-CB11-7140936C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BA5ED3-9E3C-E209-FBE4-79796377C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207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13161A-BEC9-F009-E112-5CD43BF2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132E55-451F-47CF-7BDB-9A47513CC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6095A-980D-86DF-7C93-CAA353805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24CDA-9CF1-47BA-B1A8-D48C4B6A87B5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AC902-9ECC-294E-D983-99F130E23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D8278C-9A6E-D003-8570-E89879E0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02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9CDC0-1BFD-9AF0-19A6-E1A85D1BD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b="1" err="1"/>
              <a:t>펄어비스</a:t>
            </a:r>
            <a:r>
              <a:rPr lang="ko-KR" altLang="en-US" sz="5400" b="1"/>
              <a:t> 인재양성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399A88-AD88-DBB9-7783-266A94EB5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3200"/>
              <a:t>소프트웨어융합학과 </a:t>
            </a:r>
            <a:r>
              <a:rPr lang="en-US" altLang="ko-KR" sz="3200"/>
              <a:t>2018103258 </a:t>
            </a:r>
            <a:r>
              <a:rPr lang="ko-KR" altLang="en-US" sz="3200"/>
              <a:t>임형준</a:t>
            </a:r>
          </a:p>
        </p:txBody>
      </p:sp>
    </p:spTree>
    <p:extLst>
      <p:ext uri="{BB962C8B-B14F-4D97-AF65-F5344CB8AC3E}">
        <p14:creationId xmlns:p14="http://schemas.microsoft.com/office/powerpoint/2010/main" val="220753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다음 주차 진행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56" y="1663987"/>
            <a:ext cx="113538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/>
              <a:t>TCP </a:t>
            </a:r>
            <a:r>
              <a:rPr lang="ko-KR" altLang="en-US" sz="2000"/>
              <a:t>통신을 수정하여 실시간 </a:t>
            </a:r>
            <a:r>
              <a:rPr lang="en-US" altLang="ko-KR" sz="2000"/>
              <a:t>impact</a:t>
            </a:r>
            <a:r>
              <a:rPr lang="ko-KR" altLang="en-US" sz="2000"/>
              <a:t>가 들어왔을 때 계산하는 과정 적용</a:t>
            </a:r>
            <a:endParaRPr lang="en-US" altLang="ko-KR" sz="2000"/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/>
              <a:t>현재 </a:t>
            </a:r>
            <a:r>
              <a:rPr lang="en-US" altLang="ko-KR" sz="2000"/>
              <a:t>2</a:t>
            </a:r>
            <a:r>
              <a:rPr lang="ko-KR" altLang="en-US" sz="2000"/>
              <a:t>개의 조각으로 </a:t>
            </a:r>
            <a:r>
              <a:rPr lang="en-US" altLang="ko-KR" sz="2000"/>
              <a:t>fracture</a:t>
            </a:r>
            <a:r>
              <a:rPr lang="ko-KR" altLang="en-US" sz="2000"/>
              <a:t>되는 것만 가능 </a:t>
            </a:r>
            <a:r>
              <a:rPr lang="en-US" altLang="ko-KR" sz="2000"/>
              <a:t>-&gt; impact</a:t>
            </a:r>
            <a:r>
              <a:rPr lang="ko-KR" altLang="en-US" sz="2000"/>
              <a:t>결과에 따라 여러 개로 부서지는 것 구현</a:t>
            </a:r>
            <a:endParaRPr lang="en-US" altLang="ko-KR" sz="2000"/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/>
              <a:t>Texture, normal </a:t>
            </a:r>
            <a:r>
              <a:rPr lang="ko-KR" altLang="en-US" sz="2000"/>
              <a:t>값</a:t>
            </a:r>
            <a:r>
              <a:rPr lang="en-US" altLang="ko-KR" sz="2000"/>
              <a:t> </a:t>
            </a:r>
            <a:r>
              <a:rPr lang="ko-KR" altLang="en-US" sz="2000"/>
              <a:t>적용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194013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9CC15A-16D7-94C0-2800-C0039074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4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b="1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9EFDB-1138-1D7B-B199-ADCBBA292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구현 진행 상황</a:t>
            </a:r>
            <a:endParaRPr lang="en-US" altLang="ko-KR"/>
          </a:p>
          <a:p>
            <a:r>
              <a:rPr lang="ko-KR" altLang="en-US"/>
              <a:t>겪고 있는 어려움</a:t>
            </a:r>
            <a:endParaRPr lang="en-US" altLang="ko-KR"/>
          </a:p>
          <a:p>
            <a:r>
              <a:rPr lang="ko-KR" altLang="en-US"/>
              <a:t>다음 주차 진행 내용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3559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2362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400" b="1"/>
              <a:t>파이썬 </a:t>
            </a:r>
            <a:r>
              <a:rPr lang="en-US" altLang="ko-KR" sz="2400" b="1"/>
              <a:t>TCP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/>
              <a:t>  </a:t>
            </a:r>
            <a:r>
              <a:rPr lang="en-US" altLang="ko-KR" sz="2000"/>
              <a:t>- </a:t>
            </a:r>
            <a:r>
              <a:rPr lang="ko-KR" altLang="en-US" sz="2000"/>
              <a:t>파이썬에서 </a:t>
            </a:r>
            <a:r>
              <a:rPr lang="en-US" altLang="ko-KR" sz="2000"/>
              <a:t>compute_mode</a:t>
            </a:r>
            <a:r>
              <a:rPr lang="ko-KR" altLang="en-US" sz="2000"/>
              <a:t>와 </a:t>
            </a:r>
            <a:r>
              <a:rPr lang="en-US" altLang="ko-KR" sz="2000"/>
              <a:t>impact_projection</a:t>
            </a:r>
            <a:r>
              <a:rPr lang="ko-KR" altLang="en-US" sz="2000"/>
              <a:t>을 한 결과를 언리얼로 보내기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언리얼에서는 통신으로 받은 문자열을 </a:t>
            </a:r>
            <a:r>
              <a:rPr lang="en-US" altLang="ko-KR" sz="2000"/>
              <a:t>vertex(vector array) </a:t>
            </a:r>
            <a:r>
              <a:rPr lang="ko-KR" altLang="en-US" sz="2000"/>
              <a:t>와 </a:t>
            </a:r>
            <a:r>
              <a:rPr lang="en-US" altLang="ko-KR" sz="2000"/>
              <a:t>face(int array)</a:t>
            </a:r>
            <a:r>
              <a:rPr lang="ko-KR" altLang="en-US" sz="2000"/>
              <a:t>로 변환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TCP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통신 </a:t>
            </a:r>
          </a:p>
        </p:txBody>
      </p:sp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BC0365D-7C5D-DC64-A83E-6899A1EF4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942" y="3704816"/>
            <a:ext cx="6920180" cy="293073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C81D6D5-029A-7331-8999-C4D249137F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3552559"/>
            <a:ext cx="2937846" cy="308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81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2362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400" b="1"/>
              <a:t>언리얼 내부 구현 코드 분석</a:t>
            </a:r>
            <a:endParaRPr lang="en-US" altLang="ko-KR" sz="2400" b="1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KismetProceduralMeshLibrary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ProceduralMeshComponent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- SliceProceduralMesh </a:t>
            </a:r>
            <a:r>
              <a:rPr lang="ko-KR" altLang="en-US" sz="2000"/>
              <a:t>수정 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Procedural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mesh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code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분석</a:t>
            </a:r>
          </a:p>
        </p:txBody>
      </p:sp>
      <p:pic>
        <p:nvPicPr>
          <p:cNvPr id="5" name="영상2">
            <a:hlinkClick r:id="" action="ppaction://media"/>
            <a:extLst>
              <a:ext uri="{FF2B5EF4-FFF2-40B4-BE49-F238E27FC236}">
                <a16:creationId xmlns:a16="http://schemas.microsoft.com/office/drawing/2014/main" id="{FD7A0C04-E2D6-31B5-08CD-BE9033C9B8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49492" y="3192051"/>
            <a:ext cx="5814053" cy="34453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D27D5D0-7C80-C323-0003-58F3427BBC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075" y="3900668"/>
            <a:ext cx="2802959" cy="273674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C4679C2-7AC3-F653-883F-1C304CED4D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43" y="3900668"/>
            <a:ext cx="2646525" cy="273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3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893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9949405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400" b="1"/>
              <a:t>언리얼 </a:t>
            </a:r>
            <a:r>
              <a:rPr lang="en-US" altLang="ko-KR" sz="2400" b="1"/>
              <a:t>Procedural mesh </a:t>
            </a:r>
            <a:r>
              <a:rPr lang="ko-KR" altLang="en-US" sz="2400" b="1"/>
              <a:t>이용</a:t>
            </a:r>
            <a:endParaRPr lang="en-US" altLang="ko-KR" sz="2400" b="1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vector array &amp;</a:t>
            </a:r>
            <a:r>
              <a:rPr lang="ko-KR" altLang="en-US" sz="2000"/>
              <a:t> </a:t>
            </a:r>
            <a:r>
              <a:rPr lang="en-US" altLang="ko-KR" sz="2000"/>
              <a:t>int array</a:t>
            </a:r>
            <a:r>
              <a:rPr lang="ko-KR" altLang="en-US" sz="2000"/>
              <a:t> </a:t>
            </a:r>
            <a:r>
              <a:rPr lang="en-US" altLang="ko-KR" sz="2000"/>
              <a:t>-&gt; create mesh section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vertex</a:t>
            </a:r>
            <a:r>
              <a:rPr lang="ko-KR" altLang="en-US" sz="2000"/>
              <a:t>와 </a:t>
            </a:r>
            <a:r>
              <a:rPr lang="en-US" altLang="ko-KR" sz="2000"/>
              <a:t>face</a:t>
            </a:r>
            <a:r>
              <a:rPr lang="ko-KR" altLang="en-US" sz="2000"/>
              <a:t>로 </a:t>
            </a:r>
            <a:r>
              <a:rPr lang="en-US" altLang="ko-KR" sz="2000"/>
              <a:t>mesh </a:t>
            </a:r>
            <a:r>
              <a:rPr lang="ko-KR" altLang="en-US" sz="2000"/>
              <a:t>생성 </a:t>
            </a:r>
            <a:r>
              <a:rPr lang="en-US" altLang="ko-KR" sz="2000"/>
              <a:t>+ collision </a:t>
            </a:r>
            <a:r>
              <a:rPr lang="ko-KR" altLang="en-US" sz="2000"/>
              <a:t>생성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Procedural mesh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이용 </a:t>
            </a:r>
          </a:p>
        </p:txBody>
      </p:sp>
      <p:pic>
        <p:nvPicPr>
          <p:cNvPr id="10" name="그림 9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FFD0FB24-56E3-0E59-4C2B-49A333FED2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192" y="3282615"/>
            <a:ext cx="8993529" cy="348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6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400" b="1"/>
              <a:t>미리 지정한 </a:t>
            </a:r>
            <a:r>
              <a:rPr lang="en-US" altLang="ko-KR" sz="2400" b="1"/>
              <a:t>impact </a:t>
            </a:r>
            <a:r>
              <a:rPr lang="ko-KR" altLang="en-US" sz="2400" b="1"/>
              <a:t>값 대입</a:t>
            </a:r>
            <a:endParaRPr lang="en-US" altLang="ko-KR" sz="2400" b="1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impact </a:t>
            </a:r>
            <a:r>
              <a:rPr lang="ko-KR" altLang="en-US" sz="2000"/>
              <a:t>값을 파이썬에 직접 대입하여 </a:t>
            </a:r>
            <a:r>
              <a:rPr lang="en-US" altLang="ko-KR" sz="2000"/>
              <a:t>impact_projection</a:t>
            </a:r>
            <a:r>
              <a:rPr lang="ko-KR" altLang="en-US" sz="2000"/>
              <a:t>을 수행 한 결과로 </a:t>
            </a:r>
            <a:r>
              <a:rPr lang="en-US" altLang="ko-KR" sz="2000"/>
              <a:t>mesh </a:t>
            </a:r>
            <a:r>
              <a:rPr lang="ko-KR" altLang="en-US" sz="2000"/>
              <a:t>생성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잘림">
            <a:hlinkClick r:id="" action="ppaction://media"/>
            <a:extLst>
              <a:ext uri="{FF2B5EF4-FFF2-40B4-BE49-F238E27FC236}">
                <a16:creationId xmlns:a16="http://schemas.microsoft.com/office/drawing/2014/main" id="{8A4F6140-93C0-6BE2-0255-C65CC55430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82226" y="2870521"/>
            <a:ext cx="6390494" cy="378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89455"/>
            <a:ext cx="10400819" cy="9076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Impact</a:t>
            </a:r>
            <a:r>
              <a:rPr lang="ko-KR" altLang="en-US" sz="2400" b="1"/>
              <a:t>를 가했을 때</a:t>
            </a:r>
            <a:endParaRPr lang="en-US" altLang="ko-KR" sz="2000" b="1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b="1"/>
              <a:t>  - </a:t>
            </a:r>
            <a:r>
              <a:rPr lang="en-US" altLang="ko-KR" sz="2000"/>
              <a:t>impact</a:t>
            </a:r>
            <a:r>
              <a:rPr lang="ko-KR" altLang="en-US" sz="2000"/>
              <a:t>를 준 상황에서는 </a:t>
            </a:r>
            <a:r>
              <a:rPr lang="en-US" altLang="ko-KR" sz="2000"/>
              <a:t>mesh</a:t>
            </a:r>
            <a:r>
              <a:rPr lang="ko-KR" altLang="en-US" sz="2000"/>
              <a:t>의 위치가 이상하게 변하는 현상 발생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임팩트 가했을때">
            <a:hlinkClick r:id="" action="ppaction://media"/>
            <a:extLst>
              <a:ext uri="{FF2B5EF4-FFF2-40B4-BE49-F238E27FC236}">
                <a16:creationId xmlns:a16="http://schemas.microsoft.com/office/drawing/2014/main" id="{04C35FAB-195F-EFCE-00C5-DC30F5D878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66504" y="2999426"/>
            <a:ext cx="6110935" cy="3621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484AEA-CB88-6EE1-2B19-D1322EC46B65}"/>
              </a:ext>
            </a:extLst>
          </p:cNvPr>
          <p:cNvSpPr txBox="1"/>
          <p:nvPr/>
        </p:nvSpPr>
        <p:spPr>
          <a:xfrm>
            <a:off x="937550" y="2837379"/>
            <a:ext cx="48150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/>
              <a:t> - procedural mesh </a:t>
            </a:r>
            <a:r>
              <a:rPr lang="ko-KR" altLang="en-US" sz="2000"/>
              <a:t>생성 시 </a:t>
            </a:r>
            <a:r>
              <a:rPr lang="en-US" altLang="ko-KR" sz="2000"/>
              <a:t>projectile</a:t>
            </a:r>
            <a:r>
              <a:rPr lang="ko-KR" altLang="en-US" sz="2000"/>
              <a:t>의 </a:t>
            </a:r>
            <a:r>
              <a:rPr lang="en-US" altLang="ko-KR" sz="2000"/>
              <a:t>force</a:t>
            </a:r>
            <a:r>
              <a:rPr lang="ko-KR" altLang="en-US" sz="2000"/>
              <a:t> 때문에 발생한 문제로 예상</a:t>
            </a:r>
          </a:p>
        </p:txBody>
      </p:sp>
    </p:spTree>
    <p:extLst>
      <p:ext uri="{BB962C8B-B14F-4D97-AF65-F5344CB8AC3E}">
        <p14:creationId xmlns:p14="http://schemas.microsoft.com/office/powerpoint/2010/main" val="424330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4833396" cy="9076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Impact </a:t>
            </a:r>
            <a:r>
              <a:rPr lang="ko-KR" altLang="en-US" sz="2400" b="1"/>
              <a:t>가했을 때 문제 수정 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수정">
            <a:hlinkClick r:id="" action="ppaction://media"/>
            <a:extLst>
              <a:ext uri="{FF2B5EF4-FFF2-40B4-BE49-F238E27FC236}">
                <a16:creationId xmlns:a16="http://schemas.microsoft.com/office/drawing/2014/main" id="{46B93BD3-80B3-E2B2-4FD2-B72B91800B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3748" y="2423494"/>
            <a:ext cx="7024220" cy="41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0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겪고 있는 어려움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987"/>
            <a:ext cx="8486422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/>
              <a:t>TCP</a:t>
            </a:r>
            <a:r>
              <a:rPr lang="ko-KR" altLang="en-US" sz="2000"/>
              <a:t> 통신 관련 공부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1074308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235</Words>
  <Application>Microsoft Office PowerPoint</Application>
  <PresentationFormat>와이드스크린</PresentationFormat>
  <Paragraphs>48</Paragraphs>
  <Slides>10</Slides>
  <Notes>8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펄어비스 인재양성 프로젝트</vt:lpstr>
      <vt:lpstr>개요</vt:lpstr>
      <vt:lpstr>구현 진행 상황</vt:lpstr>
      <vt:lpstr>구현 진행 상황</vt:lpstr>
      <vt:lpstr>구현 진행 상황</vt:lpstr>
      <vt:lpstr>구현 진행 상황</vt:lpstr>
      <vt:lpstr>구현 진행 상황</vt:lpstr>
      <vt:lpstr>구현 진행 상황</vt:lpstr>
      <vt:lpstr>겪고 있는 어려움</vt:lpstr>
      <vt:lpstr>다음 주차 진행 내용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펄어비스 인재양성 프로젝트</dc:title>
  <dc:creator>임 형준</dc:creator>
  <cp:lastModifiedBy>임 형준</cp:lastModifiedBy>
  <cp:revision>804</cp:revision>
  <dcterms:created xsi:type="dcterms:W3CDTF">2022-11-01T16:55:09Z</dcterms:created>
  <dcterms:modified xsi:type="dcterms:W3CDTF">2022-12-29T11:45:56Z</dcterms:modified>
</cp:coreProperties>
</file>

<file path=docProps/thumbnail.jpeg>
</file>